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lear Sans" panose="020B0604020202020204" charset="0"/>
      <p:regular r:id="rId14"/>
    </p:embeddedFont>
    <p:embeddedFont>
      <p:font typeface="Clear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C06B1-CA2C-4C13-93BC-0456425858F3}" v="31" dt="2023-08-06T03:55:30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E71C06B1-CA2C-4C13-93BC-0456425858F3}"/>
    <pc:docChg chg="addSld delSld">
      <pc:chgData name="" userId="" providerId="" clId="Web-{E71C06B1-CA2C-4C13-93BC-0456425858F3}" dt="2023-08-06T03:24:17.843" v="1"/>
      <pc:docMkLst>
        <pc:docMk/>
      </pc:docMkLst>
      <pc:sldChg chg="add del">
        <pc:chgData name="" userId="" providerId="" clId="Web-{E71C06B1-CA2C-4C13-93BC-0456425858F3}" dt="2023-08-06T03:24:17.843" v="1"/>
        <pc:sldMkLst>
          <pc:docMk/>
          <pc:sldMk cId="0" sldId="260"/>
        </pc:sldMkLst>
      </pc:sldChg>
    </pc:docChg>
  </pc:docChgLst>
  <pc:docChgLst>
    <pc:chgData name="Гайназаров Абдулазиз" userId="1ef8f5a70f7258ba" providerId="Windows Live" clId="Web-{E71C06B1-CA2C-4C13-93BC-0456425858F3}"/>
    <pc:docChg chg="addSld modSld">
      <pc:chgData name="Гайназаров Абдулазиз" userId="1ef8f5a70f7258ba" providerId="Windows Live" clId="Web-{E71C06B1-CA2C-4C13-93BC-0456425858F3}" dt="2023-08-06T03:55:30.387" v="24" actId="1076"/>
      <pc:docMkLst>
        <pc:docMk/>
      </pc:docMkLst>
      <pc:sldChg chg="addSp delSp modSp add replId">
        <pc:chgData name="Гайназаров Абдулазиз" userId="1ef8f5a70f7258ba" providerId="Windows Live" clId="Web-{E71C06B1-CA2C-4C13-93BC-0456425858F3}" dt="2023-08-06T03:55:30.387" v="24" actId="1076"/>
        <pc:sldMkLst>
          <pc:docMk/>
          <pc:sldMk cId="1037075155" sldId="263"/>
        </pc:sldMkLst>
        <pc:spChg chg="del">
          <ac:chgData name="Гайназаров Абдулазиз" userId="1ef8f5a70f7258ba" providerId="Windows Live" clId="Web-{E71C06B1-CA2C-4C13-93BC-0456425858F3}" dt="2023-08-06T03:54:46.057" v="17"/>
          <ac:spMkLst>
            <pc:docMk/>
            <pc:sldMk cId="1037075155" sldId="263"/>
            <ac:spMk id="2" creationId="{00000000-0000-0000-0000-000000000000}"/>
          </ac:spMkLst>
        </pc:spChg>
        <pc:spChg chg="del">
          <ac:chgData name="Гайназаров Абдулазиз" userId="1ef8f5a70f7258ba" providerId="Windows Live" clId="Web-{E71C06B1-CA2C-4C13-93BC-0456425858F3}" dt="2023-08-06T03:49:52.438" v="1"/>
          <ac:spMkLst>
            <pc:docMk/>
            <pc:sldMk cId="1037075155" sldId="263"/>
            <ac:spMk id="3" creationId="{00000000-0000-0000-0000-000000000000}"/>
          </ac:spMkLst>
        </pc:spChg>
        <pc:spChg chg="del">
          <ac:chgData name="Гайназаров Абдулазиз" userId="1ef8f5a70f7258ba" providerId="Windows Live" clId="Web-{E71C06B1-CA2C-4C13-93BC-0456425858F3}" dt="2023-08-06T03:49:57.438" v="2"/>
          <ac:spMkLst>
            <pc:docMk/>
            <pc:sldMk cId="1037075155" sldId="263"/>
            <ac:spMk id="4" creationId="{00000000-0000-0000-0000-000000000000}"/>
          </ac:spMkLst>
        </pc:spChg>
        <pc:spChg chg="del">
          <ac:chgData name="Гайназаров Абдулазиз" userId="1ef8f5a70f7258ba" providerId="Windows Live" clId="Web-{E71C06B1-CA2C-4C13-93BC-0456425858F3}" dt="2023-08-06T03:54:47.057" v="18"/>
          <ac:spMkLst>
            <pc:docMk/>
            <pc:sldMk cId="1037075155" sldId="263"/>
            <ac:spMk id="5" creationId="{00000000-0000-0000-0000-000000000000}"/>
          </ac:spMkLst>
        </pc:spChg>
        <pc:picChg chg="add del mod">
          <ac:chgData name="Гайназаров Абдулазиз" userId="1ef8f5a70f7258ba" providerId="Windows Live" clId="Web-{E71C06B1-CA2C-4C13-93BC-0456425858F3}" dt="2023-08-06T03:51:00.534" v="11"/>
          <ac:picMkLst>
            <pc:docMk/>
            <pc:sldMk cId="1037075155" sldId="263"/>
            <ac:picMk id="11" creationId="{7CF6BB4B-0029-AD12-7BBF-88768AC5203D}"/>
          </ac:picMkLst>
        </pc:picChg>
        <pc:picChg chg="add mod">
          <ac:chgData name="Гайназаров Абдулазиз" userId="1ef8f5a70f7258ba" providerId="Windows Live" clId="Web-{E71C06B1-CA2C-4C13-93BC-0456425858F3}" dt="2023-08-06T03:54:42.932" v="16" actId="1076"/>
          <ac:picMkLst>
            <pc:docMk/>
            <pc:sldMk cId="1037075155" sldId="263"/>
            <ac:picMk id="12" creationId="{8FAFC8BB-15D7-0BF0-5440-19951E0D6E46}"/>
          </ac:picMkLst>
        </pc:picChg>
        <pc:picChg chg="add mod">
          <ac:chgData name="Гайназаров Абдулазиз" userId="1ef8f5a70f7258ba" providerId="Windows Live" clId="Web-{E71C06B1-CA2C-4C13-93BC-0456425858F3}" dt="2023-08-06T03:55:30.387" v="24" actId="1076"/>
          <ac:picMkLst>
            <pc:docMk/>
            <pc:sldMk cId="1037075155" sldId="263"/>
            <ac:picMk id="13" creationId="{C56FC5F0-65A3-C666-CFF8-C3D6C333A7E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0000">
            <a:off x="9042216" y="3324363"/>
            <a:ext cx="8217084" cy="3807687"/>
            <a:chOff x="0" y="0"/>
            <a:chExt cx="10956112" cy="5076916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8999"/>
              <a:ext cx="10956112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 Bold"/>
                </a:rPr>
                <a:t>MirrorAd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5611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25187"/>
              <a:ext cx="10956112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Clear Sans"/>
                </a:rPr>
                <a:t>Команда: INAI</a:t>
              </a:r>
            </a:p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Clear Sans"/>
                </a:rPr>
                <a:t>HCKTHN.</a:t>
              </a:r>
              <a:r>
                <a:rPr lang="en-US" sz="3399">
                  <a:solidFill>
                    <a:srgbClr val="FEFEFE"/>
                  </a:solidFill>
                  <a:latin typeface="Clear Sans"/>
                </a:rPr>
                <a:t>A.I.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627676" y="1028700"/>
          <a:ext cx="8900153" cy="6341261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8515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F7B4A7"/>
                          </a:solidFill>
                          <a:latin typeface="Clear Sans Bold"/>
                        </a:rPr>
                        <a:t>Проблема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746">
                <a:tc>
                  <a:txBody>
                    <a:bodyPr/>
                    <a:lstStyle/>
                    <a:p>
                      <a:pPr algn="l">
                        <a:lnSpc>
                          <a:spcPts val="7559"/>
                        </a:lnSpc>
                        <a:defRPr/>
                      </a:pPr>
                      <a:r>
                        <a:rPr lang="en-US" sz="5399">
                          <a:solidFill>
                            <a:srgbClr val="94DDDE"/>
                          </a:solidFill>
                          <a:latin typeface="Clear Sans Bold"/>
                        </a:rPr>
                        <a:t>Рекламная слепота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028700" y="2777766"/>
            <a:ext cx="6494743" cy="3807543"/>
          </a:xfrm>
          <a:custGeom>
            <a:avLst/>
            <a:gdLst/>
            <a:ahLst/>
            <a:cxnLst/>
            <a:rect l="l" t="t" r="r" b="b"/>
            <a:pathLst>
              <a:path w="6494743" h="3807543">
                <a:moveTo>
                  <a:pt x="0" y="0"/>
                </a:moveTo>
                <a:lnTo>
                  <a:pt x="6494743" y="0"/>
                </a:lnTo>
                <a:lnTo>
                  <a:pt x="6494743" y="3807543"/>
                </a:lnTo>
                <a:lnTo>
                  <a:pt x="0" y="380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2709563"/>
          <a:ext cx="16230600" cy="6759824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7421">
                <a:tc>
                  <a:txBody>
                    <a:bodyPr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"/>
                        </a:rPr>
                        <a:t>Традиционная реклама: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640"/>
                        </a:lnSpc>
                        <a:defRPr/>
                      </a:pPr>
                      <a:r>
                        <a:rPr lang="en-US" sz="4700">
                          <a:solidFill>
                            <a:srgbClr val="2B4B82"/>
                          </a:solidFill>
                          <a:latin typeface="Clear Sans Bold"/>
                        </a:rPr>
                        <a:t>Реклама с применением MirrorAd: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2403"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Стандартные рекламные материалы, не адаптированные под конкретного пользователя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/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Ограниченное взаимодействие и вовлеченность потребителя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2B4B82"/>
                        </a:solidFill>
                        <a:latin typeface="Clear Sans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Одно и то же объявление для всех, без учета индивидуальных предпочтений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Персонализированные рекламные материалы, адаптированные под каждого пользователя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/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Повышенное взаимодействие и вовлеченность потребителя благодаря уникальности контента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2B4B82"/>
                        </a:solidFill>
                        <a:latin typeface="Clear Sans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Рекламные объявления, которые "отражают" потребителя, делая его частью рекламного сообщения.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6152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349794"/>
            <a:ext cx="9768230" cy="3702981"/>
            <a:chOff x="0" y="0"/>
            <a:chExt cx="13024306" cy="4937308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3024306" cy="34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31356E"/>
                  </a:solidFill>
                  <a:latin typeface="Clear Sans Bold"/>
                </a:rPr>
                <a:t>Применение генеративных моделей компьютерного зрения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92571"/>
              <a:ext cx="12478551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5920" y="0"/>
            <a:ext cx="4629150" cy="10287000"/>
          </a:xfrm>
          <a:custGeom>
            <a:avLst/>
            <a:gdLst/>
            <a:ahLst/>
            <a:cxnLst/>
            <a:rect l="l" t="t" r="r" b="b"/>
            <a:pathLst>
              <a:path w="4629150" h="10287000">
                <a:moveTo>
                  <a:pt x="0" y="0"/>
                </a:moveTo>
                <a:lnTo>
                  <a:pt x="4629150" y="0"/>
                </a:lnTo>
                <a:lnTo>
                  <a:pt x="4629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9208" y="0"/>
            <a:ext cx="4629150" cy="10287000"/>
          </a:xfrm>
          <a:custGeom>
            <a:avLst/>
            <a:gdLst/>
            <a:ahLst/>
            <a:cxnLst/>
            <a:rect l="l" t="t" r="r" b="b"/>
            <a:pathLst>
              <a:path w="4629150" h="10287000">
                <a:moveTo>
                  <a:pt x="0" y="0"/>
                </a:moveTo>
                <a:lnTo>
                  <a:pt x="4629150" y="0"/>
                </a:lnTo>
                <a:lnTo>
                  <a:pt x="4629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09208" y="2972090"/>
            <a:ext cx="4631650" cy="5723945"/>
          </a:xfrm>
          <a:custGeom>
            <a:avLst/>
            <a:gdLst/>
            <a:ahLst/>
            <a:cxnLst/>
            <a:rect l="l" t="t" r="r" b="b"/>
            <a:pathLst>
              <a:path w="4631650" h="5723945">
                <a:moveTo>
                  <a:pt x="0" y="0"/>
                </a:moveTo>
                <a:lnTo>
                  <a:pt x="4631650" y="0"/>
                </a:lnTo>
                <a:lnTo>
                  <a:pt x="4631650" y="5723945"/>
                </a:lnTo>
                <a:lnTo>
                  <a:pt x="0" y="5723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48" r="-9871" b="-1580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73420" y="2972090"/>
            <a:ext cx="4631650" cy="5723945"/>
          </a:xfrm>
          <a:custGeom>
            <a:avLst/>
            <a:gdLst/>
            <a:ahLst/>
            <a:cxnLst/>
            <a:rect l="l" t="t" r="r" b="b"/>
            <a:pathLst>
              <a:path w="4631650" h="5723945">
                <a:moveTo>
                  <a:pt x="0" y="0"/>
                </a:moveTo>
                <a:lnTo>
                  <a:pt x="4631650" y="0"/>
                </a:lnTo>
                <a:lnTo>
                  <a:pt x="4631650" y="5723945"/>
                </a:lnTo>
                <a:lnTo>
                  <a:pt x="0" y="5723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01" r="-18315" b="-2602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21466" y="4513580"/>
            <a:ext cx="187134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31356E"/>
                </a:solidFill>
                <a:latin typeface="Clear Sans"/>
              </a:rPr>
              <a:t>MirrorAd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760845" y="6026468"/>
            <a:ext cx="4268153" cy="174308"/>
            <a:chOff x="0" y="0"/>
            <a:chExt cx="5690870" cy="232410"/>
          </a:xfrm>
        </p:grpSpPr>
        <p:sp>
          <p:nvSpPr>
            <p:cNvPr id="8" name="Freeform 8"/>
            <p:cNvSpPr/>
            <p:nvPr/>
          </p:nvSpPr>
          <p:spPr>
            <a:xfrm>
              <a:off x="50800" y="41910"/>
              <a:ext cx="5590540" cy="175260"/>
            </a:xfrm>
            <a:custGeom>
              <a:avLst/>
              <a:gdLst/>
              <a:ahLst/>
              <a:cxnLst/>
              <a:rect l="l" t="t" r="r" b="b"/>
              <a:pathLst>
                <a:path w="5590540" h="175260">
                  <a:moveTo>
                    <a:pt x="22860" y="88900"/>
                  </a:moveTo>
                  <a:cubicBezTo>
                    <a:pt x="1664970" y="5080"/>
                    <a:pt x="2838450" y="0"/>
                    <a:pt x="3651250" y="8890"/>
                  </a:cubicBezTo>
                  <a:cubicBezTo>
                    <a:pt x="4340860" y="16510"/>
                    <a:pt x="5436870" y="2540"/>
                    <a:pt x="5565140" y="66040"/>
                  </a:cubicBezTo>
                  <a:cubicBezTo>
                    <a:pt x="5582920" y="74930"/>
                    <a:pt x="5590540" y="86360"/>
                    <a:pt x="5589270" y="95250"/>
                  </a:cubicBezTo>
                  <a:cubicBezTo>
                    <a:pt x="5588000" y="102870"/>
                    <a:pt x="5575300" y="113030"/>
                    <a:pt x="5562600" y="116840"/>
                  </a:cubicBezTo>
                  <a:cubicBezTo>
                    <a:pt x="5541010" y="123190"/>
                    <a:pt x="5473700" y="119380"/>
                    <a:pt x="5461000" y="107950"/>
                  </a:cubicBezTo>
                  <a:cubicBezTo>
                    <a:pt x="5454650" y="101600"/>
                    <a:pt x="5455920" y="90170"/>
                    <a:pt x="5458460" y="83820"/>
                  </a:cubicBezTo>
                  <a:cubicBezTo>
                    <a:pt x="5461000" y="77470"/>
                    <a:pt x="5469890" y="69850"/>
                    <a:pt x="5476240" y="68580"/>
                  </a:cubicBezTo>
                  <a:cubicBezTo>
                    <a:pt x="5482590" y="67310"/>
                    <a:pt x="5494020" y="69850"/>
                    <a:pt x="5499100" y="74930"/>
                  </a:cubicBezTo>
                  <a:cubicBezTo>
                    <a:pt x="5504180" y="80010"/>
                    <a:pt x="5507990" y="90170"/>
                    <a:pt x="5506720" y="96520"/>
                  </a:cubicBezTo>
                  <a:cubicBezTo>
                    <a:pt x="5505450" y="104140"/>
                    <a:pt x="5492750" y="116840"/>
                    <a:pt x="5485130" y="118110"/>
                  </a:cubicBezTo>
                  <a:cubicBezTo>
                    <a:pt x="5477510" y="119380"/>
                    <a:pt x="5467350" y="114300"/>
                    <a:pt x="5462270" y="109220"/>
                  </a:cubicBezTo>
                  <a:cubicBezTo>
                    <a:pt x="5457190" y="104140"/>
                    <a:pt x="5455920" y="92710"/>
                    <a:pt x="5457190" y="86360"/>
                  </a:cubicBezTo>
                  <a:cubicBezTo>
                    <a:pt x="5458460" y="80010"/>
                    <a:pt x="5464810" y="72390"/>
                    <a:pt x="5473700" y="68580"/>
                  </a:cubicBezTo>
                  <a:cubicBezTo>
                    <a:pt x="5491480" y="60960"/>
                    <a:pt x="5546090" y="57150"/>
                    <a:pt x="5565140" y="66040"/>
                  </a:cubicBezTo>
                  <a:cubicBezTo>
                    <a:pt x="5577840" y="71120"/>
                    <a:pt x="5590540" y="86360"/>
                    <a:pt x="5589270" y="95250"/>
                  </a:cubicBezTo>
                  <a:cubicBezTo>
                    <a:pt x="5588000" y="102870"/>
                    <a:pt x="5580380" y="110490"/>
                    <a:pt x="5562600" y="116840"/>
                  </a:cubicBezTo>
                  <a:cubicBezTo>
                    <a:pt x="5429250" y="162560"/>
                    <a:pt x="4243070" y="67310"/>
                    <a:pt x="3652520" y="59690"/>
                  </a:cubicBezTo>
                  <a:cubicBezTo>
                    <a:pt x="3143250" y="53340"/>
                    <a:pt x="2686050" y="60960"/>
                    <a:pt x="2228850" y="64770"/>
                  </a:cubicBezTo>
                  <a:cubicBezTo>
                    <a:pt x="1804670" y="67310"/>
                    <a:pt x="1386840" y="64770"/>
                    <a:pt x="1000760" y="78740"/>
                  </a:cubicBezTo>
                  <a:cubicBezTo>
                    <a:pt x="656590" y="91440"/>
                    <a:pt x="107950" y="175260"/>
                    <a:pt x="22860" y="139700"/>
                  </a:cubicBezTo>
                  <a:cubicBezTo>
                    <a:pt x="6350" y="133350"/>
                    <a:pt x="0" y="123190"/>
                    <a:pt x="0" y="114300"/>
                  </a:cubicBezTo>
                  <a:cubicBezTo>
                    <a:pt x="0" y="105410"/>
                    <a:pt x="22860" y="88900"/>
                    <a:pt x="22860" y="8890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468928" y="5801678"/>
            <a:ext cx="577215" cy="850582"/>
            <a:chOff x="0" y="0"/>
            <a:chExt cx="769620" cy="1134110"/>
          </a:xfrm>
        </p:grpSpPr>
        <p:sp>
          <p:nvSpPr>
            <p:cNvPr id="10" name="Freeform 10"/>
            <p:cNvSpPr/>
            <p:nvPr/>
          </p:nvSpPr>
          <p:spPr>
            <a:xfrm>
              <a:off x="48260" y="50800"/>
              <a:ext cx="676910" cy="1033780"/>
            </a:xfrm>
            <a:custGeom>
              <a:avLst/>
              <a:gdLst/>
              <a:ahLst/>
              <a:cxnLst/>
              <a:rect l="l" t="t" r="r" b="b"/>
              <a:pathLst>
                <a:path w="676910" h="1033780">
                  <a:moveTo>
                    <a:pt x="67310" y="0"/>
                  </a:moveTo>
                  <a:cubicBezTo>
                    <a:pt x="515620" y="240030"/>
                    <a:pt x="527050" y="234950"/>
                    <a:pt x="549910" y="247650"/>
                  </a:cubicBezTo>
                  <a:cubicBezTo>
                    <a:pt x="585470" y="266700"/>
                    <a:pt x="657860" y="316230"/>
                    <a:pt x="670560" y="342900"/>
                  </a:cubicBezTo>
                  <a:cubicBezTo>
                    <a:pt x="676910" y="355600"/>
                    <a:pt x="676910" y="361950"/>
                    <a:pt x="670560" y="377190"/>
                  </a:cubicBezTo>
                  <a:cubicBezTo>
                    <a:pt x="642620" y="444500"/>
                    <a:pt x="337820" y="687070"/>
                    <a:pt x="223520" y="808990"/>
                  </a:cubicBezTo>
                  <a:cubicBezTo>
                    <a:pt x="146050" y="891540"/>
                    <a:pt x="80010" y="1016000"/>
                    <a:pt x="39370" y="1028700"/>
                  </a:cubicBezTo>
                  <a:cubicBezTo>
                    <a:pt x="25400" y="1033780"/>
                    <a:pt x="8890" y="1026160"/>
                    <a:pt x="3810" y="1018540"/>
                  </a:cubicBezTo>
                  <a:cubicBezTo>
                    <a:pt x="0" y="1012190"/>
                    <a:pt x="3810" y="994410"/>
                    <a:pt x="8890" y="988060"/>
                  </a:cubicBezTo>
                  <a:cubicBezTo>
                    <a:pt x="13970" y="982980"/>
                    <a:pt x="25400" y="980440"/>
                    <a:pt x="31750" y="981710"/>
                  </a:cubicBezTo>
                  <a:cubicBezTo>
                    <a:pt x="38100" y="982980"/>
                    <a:pt x="46990" y="990600"/>
                    <a:pt x="49530" y="996950"/>
                  </a:cubicBezTo>
                  <a:cubicBezTo>
                    <a:pt x="52070" y="1003300"/>
                    <a:pt x="50800" y="1014730"/>
                    <a:pt x="46990" y="1021080"/>
                  </a:cubicBezTo>
                  <a:cubicBezTo>
                    <a:pt x="43180" y="1027430"/>
                    <a:pt x="33020" y="1032510"/>
                    <a:pt x="26670" y="1032510"/>
                  </a:cubicBezTo>
                  <a:cubicBezTo>
                    <a:pt x="19050" y="1032510"/>
                    <a:pt x="8890" y="1027430"/>
                    <a:pt x="5080" y="1021080"/>
                  </a:cubicBezTo>
                  <a:cubicBezTo>
                    <a:pt x="1270" y="1014730"/>
                    <a:pt x="0" y="1007110"/>
                    <a:pt x="2540" y="996950"/>
                  </a:cubicBezTo>
                  <a:cubicBezTo>
                    <a:pt x="10160" y="970280"/>
                    <a:pt x="54610" y="923290"/>
                    <a:pt x="102870" y="868680"/>
                  </a:cubicBezTo>
                  <a:cubicBezTo>
                    <a:pt x="201930" y="758190"/>
                    <a:pt x="524510" y="469900"/>
                    <a:pt x="584200" y="396240"/>
                  </a:cubicBezTo>
                  <a:cubicBezTo>
                    <a:pt x="600710" y="375920"/>
                    <a:pt x="613410" y="368300"/>
                    <a:pt x="610870" y="354330"/>
                  </a:cubicBezTo>
                  <a:cubicBezTo>
                    <a:pt x="607060" y="335280"/>
                    <a:pt x="563880" y="311150"/>
                    <a:pt x="538480" y="297180"/>
                  </a:cubicBezTo>
                  <a:cubicBezTo>
                    <a:pt x="514350" y="284480"/>
                    <a:pt x="496570" y="287020"/>
                    <a:pt x="461010" y="271780"/>
                  </a:cubicBezTo>
                  <a:cubicBezTo>
                    <a:pt x="375920" y="234950"/>
                    <a:pt x="80010" y="92710"/>
                    <a:pt x="43180" y="44450"/>
                  </a:cubicBezTo>
                  <a:cubicBezTo>
                    <a:pt x="33020" y="31750"/>
                    <a:pt x="31750" y="19050"/>
                    <a:pt x="35560" y="11430"/>
                  </a:cubicBezTo>
                  <a:cubicBezTo>
                    <a:pt x="39370" y="3810"/>
                    <a:pt x="67310" y="0"/>
                    <a:pt x="6731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921466" y="4513580"/>
            <a:ext cx="187134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 err="1">
                <a:solidFill>
                  <a:srgbClr val="31356E"/>
                </a:solidFill>
                <a:latin typeface="Clear Sans"/>
              </a:rPr>
              <a:t>MirrorAd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760845" y="6026468"/>
            <a:ext cx="4268153" cy="174308"/>
            <a:chOff x="0" y="0"/>
            <a:chExt cx="5690870" cy="232410"/>
          </a:xfrm>
        </p:grpSpPr>
        <p:sp>
          <p:nvSpPr>
            <p:cNvPr id="8" name="Freeform 8"/>
            <p:cNvSpPr/>
            <p:nvPr/>
          </p:nvSpPr>
          <p:spPr>
            <a:xfrm>
              <a:off x="50800" y="41910"/>
              <a:ext cx="5590540" cy="175260"/>
            </a:xfrm>
            <a:custGeom>
              <a:avLst/>
              <a:gdLst/>
              <a:ahLst/>
              <a:cxnLst/>
              <a:rect l="l" t="t" r="r" b="b"/>
              <a:pathLst>
                <a:path w="5590540" h="175260">
                  <a:moveTo>
                    <a:pt x="22860" y="88900"/>
                  </a:moveTo>
                  <a:cubicBezTo>
                    <a:pt x="1664970" y="5080"/>
                    <a:pt x="2838450" y="0"/>
                    <a:pt x="3651250" y="8890"/>
                  </a:cubicBezTo>
                  <a:cubicBezTo>
                    <a:pt x="4340860" y="16510"/>
                    <a:pt x="5436870" y="2540"/>
                    <a:pt x="5565140" y="66040"/>
                  </a:cubicBezTo>
                  <a:cubicBezTo>
                    <a:pt x="5582920" y="74930"/>
                    <a:pt x="5590540" y="86360"/>
                    <a:pt x="5589270" y="95250"/>
                  </a:cubicBezTo>
                  <a:cubicBezTo>
                    <a:pt x="5588000" y="102870"/>
                    <a:pt x="5575300" y="113030"/>
                    <a:pt x="5562600" y="116840"/>
                  </a:cubicBezTo>
                  <a:cubicBezTo>
                    <a:pt x="5541010" y="123190"/>
                    <a:pt x="5473700" y="119380"/>
                    <a:pt x="5461000" y="107950"/>
                  </a:cubicBezTo>
                  <a:cubicBezTo>
                    <a:pt x="5454650" y="101600"/>
                    <a:pt x="5455920" y="90170"/>
                    <a:pt x="5458460" y="83820"/>
                  </a:cubicBezTo>
                  <a:cubicBezTo>
                    <a:pt x="5461000" y="77470"/>
                    <a:pt x="5469890" y="69850"/>
                    <a:pt x="5476240" y="68580"/>
                  </a:cubicBezTo>
                  <a:cubicBezTo>
                    <a:pt x="5482590" y="67310"/>
                    <a:pt x="5494020" y="69850"/>
                    <a:pt x="5499100" y="74930"/>
                  </a:cubicBezTo>
                  <a:cubicBezTo>
                    <a:pt x="5504180" y="80010"/>
                    <a:pt x="5507990" y="90170"/>
                    <a:pt x="5506720" y="96520"/>
                  </a:cubicBezTo>
                  <a:cubicBezTo>
                    <a:pt x="5505450" y="104140"/>
                    <a:pt x="5492750" y="116840"/>
                    <a:pt x="5485130" y="118110"/>
                  </a:cubicBezTo>
                  <a:cubicBezTo>
                    <a:pt x="5477510" y="119380"/>
                    <a:pt x="5467350" y="114300"/>
                    <a:pt x="5462270" y="109220"/>
                  </a:cubicBezTo>
                  <a:cubicBezTo>
                    <a:pt x="5457190" y="104140"/>
                    <a:pt x="5455920" y="92710"/>
                    <a:pt x="5457190" y="86360"/>
                  </a:cubicBezTo>
                  <a:cubicBezTo>
                    <a:pt x="5458460" y="80010"/>
                    <a:pt x="5464810" y="72390"/>
                    <a:pt x="5473700" y="68580"/>
                  </a:cubicBezTo>
                  <a:cubicBezTo>
                    <a:pt x="5491480" y="60960"/>
                    <a:pt x="5546090" y="57150"/>
                    <a:pt x="5565140" y="66040"/>
                  </a:cubicBezTo>
                  <a:cubicBezTo>
                    <a:pt x="5577840" y="71120"/>
                    <a:pt x="5590540" y="86360"/>
                    <a:pt x="5589270" y="95250"/>
                  </a:cubicBezTo>
                  <a:cubicBezTo>
                    <a:pt x="5588000" y="102870"/>
                    <a:pt x="5580380" y="110490"/>
                    <a:pt x="5562600" y="116840"/>
                  </a:cubicBezTo>
                  <a:cubicBezTo>
                    <a:pt x="5429250" y="162560"/>
                    <a:pt x="4243070" y="67310"/>
                    <a:pt x="3652520" y="59690"/>
                  </a:cubicBezTo>
                  <a:cubicBezTo>
                    <a:pt x="3143250" y="53340"/>
                    <a:pt x="2686050" y="60960"/>
                    <a:pt x="2228850" y="64770"/>
                  </a:cubicBezTo>
                  <a:cubicBezTo>
                    <a:pt x="1804670" y="67310"/>
                    <a:pt x="1386840" y="64770"/>
                    <a:pt x="1000760" y="78740"/>
                  </a:cubicBezTo>
                  <a:cubicBezTo>
                    <a:pt x="656590" y="91440"/>
                    <a:pt x="107950" y="175260"/>
                    <a:pt x="22860" y="139700"/>
                  </a:cubicBezTo>
                  <a:cubicBezTo>
                    <a:pt x="6350" y="133350"/>
                    <a:pt x="0" y="123190"/>
                    <a:pt x="0" y="114300"/>
                  </a:cubicBezTo>
                  <a:cubicBezTo>
                    <a:pt x="0" y="105410"/>
                    <a:pt x="22860" y="88900"/>
                    <a:pt x="22860" y="8890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468928" y="5801678"/>
            <a:ext cx="577215" cy="850582"/>
            <a:chOff x="0" y="0"/>
            <a:chExt cx="769620" cy="1134110"/>
          </a:xfrm>
        </p:grpSpPr>
        <p:sp>
          <p:nvSpPr>
            <p:cNvPr id="10" name="Freeform 10"/>
            <p:cNvSpPr/>
            <p:nvPr/>
          </p:nvSpPr>
          <p:spPr>
            <a:xfrm>
              <a:off x="48260" y="50800"/>
              <a:ext cx="676910" cy="1033780"/>
            </a:xfrm>
            <a:custGeom>
              <a:avLst/>
              <a:gdLst/>
              <a:ahLst/>
              <a:cxnLst/>
              <a:rect l="l" t="t" r="r" b="b"/>
              <a:pathLst>
                <a:path w="676910" h="1033780">
                  <a:moveTo>
                    <a:pt x="67310" y="0"/>
                  </a:moveTo>
                  <a:cubicBezTo>
                    <a:pt x="515620" y="240030"/>
                    <a:pt x="527050" y="234950"/>
                    <a:pt x="549910" y="247650"/>
                  </a:cubicBezTo>
                  <a:cubicBezTo>
                    <a:pt x="585470" y="266700"/>
                    <a:pt x="657860" y="316230"/>
                    <a:pt x="670560" y="342900"/>
                  </a:cubicBezTo>
                  <a:cubicBezTo>
                    <a:pt x="676910" y="355600"/>
                    <a:pt x="676910" y="361950"/>
                    <a:pt x="670560" y="377190"/>
                  </a:cubicBezTo>
                  <a:cubicBezTo>
                    <a:pt x="642620" y="444500"/>
                    <a:pt x="337820" y="687070"/>
                    <a:pt x="223520" y="808990"/>
                  </a:cubicBezTo>
                  <a:cubicBezTo>
                    <a:pt x="146050" y="891540"/>
                    <a:pt x="80010" y="1016000"/>
                    <a:pt x="39370" y="1028700"/>
                  </a:cubicBezTo>
                  <a:cubicBezTo>
                    <a:pt x="25400" y="1033780"/>
                    <a:pt x="8890" y="1026160"/>
                    <a:pt x="3810" y="1018540"/>
                  </a:cubicBezTo>
                  <a:cubicBezTo>
                    <a:pt x="0" y="1012190"/>
                    <a:pt x="3810" y="994410"/>
                    <a:pt x="8890" y="988060"/>
                  </a:cubicBezTo>
                  <a:cubicBezTo>
                    <a:pt x="13970" y="982980"/>
                    <a:pt x="25400" y="980440"/>
                    <a:pt x="31750" y="981710"/>
                  </a:cubicBezTo>
                  <a:cubicBezTo>
                    <a:pt x="38100" y="982980"/>
                    <a:pt x="46990" y="990600"/>
                    <a:pt x="49530" y="996950"/>
                  </a:cubicBezTo>
                  <a:cubicBezTo>
                    <a:pt x="52070" y="1003300"/>
                    <a:pt x="50800" y="1014730"/>
                    <a:pt x="46990" y="1021080"/>
                  </a:cubicBezTo>
                  <a:cubicBezTo>
                    <a:pt x="43180" y="1027430"/>
                    <a:pt x="33020" y="1032510"/>
                    <a:pt x="26670" y="1032510"/>
                  </a:cubicBezTo>
                  <a:cubicBezTo>
                    <a:pt x="19050" y="1032510"/>
                    <a:pt x="8890" y="1027430"/>
                    <a:pt x="5080" y="1021080"/>
                  </a:cubicBezTo>
                  <a:cubicBezTo>
                    <a:pt x="1270" y="1014730"/>
                    <a:pt x="0" y="1007110"/>
                    <a:pt x="2540" y="996950"/>
                  </a:cubicBezTo>
                  <a:cubicBezTo>
                    <a:pt x="10160" y="970280"/>
                    <a:pt x="54610" y="923290"/>
                    <a:pt x="102870" y="868680"/>
                  </a:cubicBezTo>
                  <a:cubicBezTo>
                    <a:pt x="201930" y="758190"/>
                    <a:pt x="524510" y="469900"/>
                    <a:pt x="584200" y="396240"/>
                  </a:cubicBezTo>
                  <a:cubicBezTo>
                    <a:pt x="600710" y="375920"/>
                    <a:pt x="613410" y="368300"/>
                    <a:pt x="610870" y="354330"/>
                  </a:cubicBezTo>
                  <a:cubicBezTo>
                    <a:pt x="607060" y="335280"/>
                    <a:pt x="563880" y="311150"/>
                    <a:pt x="538480" y="297180"/>
                  </a:cubicBezTo>
                  <a:cubicBezTo>
                    <a:pt x="514350" y="284480"/>
                    <a:pt x="496570" y="287020"/>
                    <a:pt x="461010" y="271780"/>
                  </a:cubicBezTo>
                  <a:cubicBezTo>
                    <a:pt x="375920" y="234950"/>
                    <a:pt x="80010" y="92710"/>
                    <a:pt x="43180" y="44450"/>
                  </a:cubicBezTo>
                  <a:cubicBezTo>
                    <a:pt x="33020" y="31750"/>
                    <a:pt x="31750" y="19050"/>
                    <a:pt x="35560" y="11430"/>
                  </a:cubicBezTo>
                  <a:cubicBezTo>
                    <a:pt x="39370" y="3810"/>
                    <a:pt x="67310" y="0"/>
                    <a:pt x="6731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</p:grpSp>
      <p:pic>
        <p:nvPicPr>
          <p:cNvPr id="12" name="Рисунок 12" descr="Изображение выглядит как одежда, текст, человек, обувь&#10;&#10;Автоматически созданное описание">
            <a:extLst>
              <a:ext uri="{FF2B5EF4-FFF2-40B4-BE49-F238E27FC236}">
                <a16:creationId xmlns:a16="http://schemas.microsoft.com/office/drawing/2014/main" id="{8FAFC8BB-15D7-0BF0-5440-19951E0D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0" y="465563"/>
            <a:ext cx="6189726" cy="9341934"/>
          </a:xfrm>
          <a:prstGeom prst="rect">
            <a:avLst/>
          </a:prstGeom>
        </p:spPr>
      </p:pic>
      <p:pic>
        <p:nvPicPr>
          <p:cNvPr id="13" name="Рисунок 13" descr="Изображение выглядит как одежда, человек, обувь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6FC5F0-65A3-C666-CFF8-C3D6C333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442" y="465563"/>
            <a:ext cx="6189726" cy="93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7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97063" y="4114318"/>
            <a:ext cx="9162237" cy="2777865"/>
            <a:chOff x="0" y="0"/>
            <a:chExt cx="12216316" cy="3703820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2216316" cy="2337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Безопасность и этичность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59083"/>
              <a:ext cx="12216316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284832" cy="10287000"/>
          </a:xfrm>
          <a:custGeom>
            <a:avLst/>
            <a:gdLst/>
            <a:ahLst/>
            <a:cxnLst/>
            <a:rect l="l" t="t" r="r" b="b"/>
            <a:pathLst>
              <a:path w="8284832" h="10287000">
                <a:moveTo>
                  <a:pt x="0" y="0"/>
                </a:moveTo>
                <a:lnTo>
                  <a:pt x="8284832" y="0"/>
                </a:lnTo>
                <a:lnTo>
                  <a:pt x="82848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0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60529" y="2664930"/>
            <a:ext cx="7312205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0183990" y="1951228"/>
            <a:ext cx="6338112" cy="6384545"/>
          </a:xfrm>
          <a:custGeom>
            <a:avLst/>
            <a:gdLst/>
            <a:ahLst/>
            <a:cxnLst/>
            <a:rect l="l" t="t" r="r" b="b"/>
            <a:pathLst>
              <a:path w="6338112" h="6384545">
                <a:moveTo>
                  <a:pt x="0" y="0"/>
                </a:moveTo>
                <a:lnTo>
                  <a:pt x="6338111" y="0"/>
                </a:lnTo>
                <a:lnTo>
                  <a:pt x="6338111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Technology is Changing Education</dc:title>
  <cp:revision>19</cp:revision>
  <dcterms:created xsi:type="dcterms:W3CDTF">2006-08-16T00:00:00Z</dcterms:created>
  <dcterms:modified xsi:type="dcterms:W3CDTF">2023-08-06T03:55:39Z</dcterms:modified>
  <dc:identifier>DAFqss4KbV0</dc:identifier>
</cp:coreProperties>
</file>